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5" r:id="rId5"/>
    <p:sldId id="263" r:id="rId6"/>
    <p:sldId id="264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34015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00"/>
            <a:ext cx="12192000" cy="687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43" y="6430490"/>
            <a:ext cx="15013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Winter 2024 - VA</a:t>
            </a:r>
          </a:p>
        </p:txBody>
      </p:sp>
    </p:spTree>
    <p:extLst>
      <p:ext uri="{BB962C8B-B14F-4D97-AF65-F5344CB8AC3E}">
        <p14:creationId xmlns:p14="http://schemas.microsoft.com/office/powerpoint/2010/main" val="407754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C9306-D7D2-42F0-BEBD-5A2296BBFB0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1C1-1E34-401D-9E79-26CD12CE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4900"/>
            <a:ext cx="12192000" cy="687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85988"/>
            <a:ext cx="9753600" cy="24860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96671" y="1520178"/>
            <a:ext cx="7198659" cy="38176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4123" y="1720840"/>
            <a:ext cx="6005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</a:t>
            </a:r>
            <a:r>
              <a:rPr lang="en-US" sz="2400" dirty="0" smtClean="0"/>
              <a:t>#6: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Loops</a:t>
            </a:r>
            <a:r>
              <a:rPr lang="en-US" sz="2400" dirty="0" smtClean="0"/>
              <a:t>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Program control.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35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8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Do-While Loop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03" y="2041158"/>
            <a:ext cx="3535994" cy="119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078" y="3207641"/>
            <a:ext cx="3615845" cy="295378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8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Do-While Loop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3" y="2027153"/>
            <a:ext cx="3495675" cy="129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76" y="3226284"/>
            <a:ext cx="3310449" cy="299924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4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program flow control continued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break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continue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goto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Program flow control continued.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break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86" y="2546746"/>
            <a:ext cx="1717787" cy="2814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516" y="2533357"/>
            <a:ext cx="4790818" cy="187502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20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Program flow control continued.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continue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 continue Statement Skipping to the Next Iteration in a L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73" y="2653946"/>
            <a:ext cx="1956705" cy="281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55" y="2969957"/>
            <a:ext cx="4388289" cy="218616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325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9" y="46189"/>
            <a:ext cx="4879042" cy="12435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33738" y="1289773"/>
            <a:ext cx="7198659" cy="50414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4850" y="1550895"/>
            <a:ext cx="5582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</a:rPr>
              <a:t>C# </a:t>
            </a:r>
            <a:r>
              <a:rPr lang="en-US" sz="2400" dirty="0" smtClean="0">
                <a:solidFill>
                  <a:schemeClr val="bg1"/>
                </a:solidFill>
              </a:rPr>
              <a:t>Program flow control continued.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goto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54" y="2892431"/>
            <a:ext cx="1990725" cy="1933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utoShape 4" descr="Working of goto in C#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27" y="3511782"/>
            <a:ext cx="4840271" cy="24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4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bldLvl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6480</TotalTime>
  <Words>53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coding and know how things work.</dc:title>
  <dc:creator>x</dc:creator>
  <cp:lastModifiedBy>X</cp:lastModifiedBy>
  <cp:revision>110</cp:revision>
  <dcterms:created xsi:type="dcterms:W3CDTF">2024-02-19T08:34:59Z</dcterms:created>
  <dcterms:modified xsi:type="dcterms:W3CDTF">2024-04-19T14:27:11Z</dcterms:modified>
</cp:coreProperties>
</file>